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115" d="100"/>
          <a:sy n="115" d="100"/>
        </p:scale>
        <p:origin x="5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CC16FEA-1DDC-4A4D-A7A2-95BBD88B0D43}" type="datetimeFigureOut">
              <a:rPr lang="en-US" smtClean="0"/>
              <a:t>8/24/20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1436672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C16FEA-1DDC-4A4D-A7A2-95BBD88B0D43}" type="datetimeFigureOut">
              <a:rPr lang="en-US" smtClean="0"/>
              <a:t>8/24/20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33910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C16FEA-1DDC-4A4D-A7A2-95BBD88B0D43}" type="datetimeFigureOut">
              <a:rPr lang="en-US" smtClean="0"/>
              <a:t>8/24/20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1572295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CC16FEA-1DDC-4A4D-A7A2-95BBD88B0D43}" type="datetimeFigureOut">
              <a:rPr lang="en-US" smtClean="0"/>
              <a:t>8/24/20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73911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C16FEA-1DDC-4A4D-A7A2-95BBD88B0D43}" type="datetimeFigureOut">
              <a:rPr lang="en-US" smtClean="0"/>
              <a:t>8/24/20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127733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C16FEA-1DDC-4A4D-A7A2-95BBD88B0D43}" type="datetimeFigureOut">
              <a:rPr lang="en-US" smtClean="0"/>
              <a:t>8/24/20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153257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CC16FEA-1DDC-4A4D-A7A2-95BBD88B0D43}" type="datetimeFigureOut">
              <a:rPr lang="en-US" smtClean="0"/>
              <a:t>8/24/20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67312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CC16FEA-1DDC-4A4D-A7A2-95BBD88B0D43}" type="datetimeFigureOut">
              <a:rPr lang="en-US" smtClean="0"/>
              <a:t>8/24/20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738159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C16FEA-1DDC-4A4D-A7A2-95BBD88B0D43}" type="datetimeFigureOut">
              <a:rPr lang="en-US" smtClean="0"/>
              <a:t>8/24/20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429146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C16FEA-1DDC-4A4D-A7A2-95BBD88B0D43}" type="datetimeFigureOut">
              <a:rPr lang="en-US" smtClean="0"/>
              <a:t>8/24/20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21279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CC16FEA-1DDC-4A4D-A7A2-95BBD88B0D43}" type="datetimeFigureOut">
              <a:rPr lang="en-US" smtClean="0"/>
              <a:t>8/24/20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778C35-26A6-47E2-AC55-A15DD50ED0B7}" type="slidenum">
              <a:rPr lang="en-US" smtClean="0"/>
              <a:t>‹#›</a:t>
            </a:fld>
            <a:endParaRPr lang="en-US"/>
          </a:p>
        </p:txBody>
      </p:sp>
    </p:spTree>
    <p:extLst>
      <p:ext uri="{BB962C8B-B14F-4D97-AF65-F5344CB8AC3E}">
        <p14:creationId xmlns:p14="http://schemas.microsoft.com/office/powerpoint/2010/main" val="3079011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C16FEA-1DDC-4A4D-A7A2-95BBD88B0D43}" type="datetimeFigureOut">
              <a:rPr lang="en-US" smtClean="0"/>
              <a:t>8/24/20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778C35-26A6-47E2-AC55-A15DD50ED0B7}" type="slidenum">
              <a:rPr lang="en-US" smtClean="0"/>
              <a:t>‹#›</a:t>
            </a:fld>
            <a:endParaRPr lang="en-US"/>
          </a:p>
        </p:txBody>
      </p:sp>
    </p:spTree>
    <p:extLst>
      <p:ext uri="{BB962C8B-B14F-4D97-AF65-F5344CB8AC3E}">
        <p14:creationId xmlns:p14="http://schemas.microsoft.com/office/powerpoint/2010/main" val="2326110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YES Traditional Learning</a:t>
            </a:r>
            <a:br>
              <a:rPr lang="en-US" dirty="0"/>
            </a:br>
            <a:r>
              <a:rPr lang="en-US" dirty="0"/>
              <a:t>Parent Questions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0820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we were to decide to go to Remote Learning, how would that work? </a:t>
            </a:r>
          </a:p>
        </p:txBody>
      </p:sp>
      <p:sp>
        <p:nvSpPr>
          <p:cNvPr id="3" name="Content Placeholder 2"/>
          <p:cNvSpPr>
            <a:spLocks noGrp="1"/>
          </p:cNvSpPr>
          <p:nvPr>
            <p:ph idx="1"/>
          </p:nvPr>
        </p:nvSpPr>
        <p:spPr/>
        <p:txBody>
          <a:bodyPr/>
          <a:lstStyle/>
          <a:p>
            <a:r>
              <a:rPr lang="en-US" dirty="0"/>
              <a:t>Parents may change from Traditional Learning to Remote Learning at any time.</a:t>
            </a:r>
          </a:p>
          <a:p>
            <a:r>
              <a:rPr lang="en-US" dirty="0"/>
              <a:t>Parents may only change from Remote Learning to Traditional Learning at the end of the first semester. </a:t>
            </a:r>
          </a:p>
          <a:p>
            <a:r>
              <a:rPr lang="en-US" dirty="0"/>
              <a:t>If you would like to change to Remote Learning, contact Dr. Forster or Dr. Baugh. They will have you complete a registration document and your student will be placed in a Remote Learning classroom the next day. </a:t>
            </a:r>
          </a:p>
        </p:txBody>
      </p:sp>
    </p:spTree>
    <p:extLst>
      <p:ext uri="{BB962C8B-B14F-4D97-AF65-F5344CB8AC3E}">
        <p14:creationId xmlns:p14="http://schemas.microsoft.com/office/powerpoint/2010/main" val="3131863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br>
              <a:rPr lang="en-US" dirty="0"/>
            </a:br>
            <a:r>
              <a:rPr lang="en-US" dirty="0"/>
              <a:t>What will happen if a student, or an entire class, goes into quarantine? </a:t>
            </a:r>
            <a:br>
              <a:rPr lang="en-US" dirty="0"/>
            </a:br>
            <a:br>
              <a:rPr lang="en-US" dirty="0"/>
            </a:br>
            <a:r>
              <a:rPr lang="en-US" dirty="0"/>
              <a:t>Will they be able to make up their work?</a:t>
            </a:r>
            <a:br>
              <a:rPr lang="en-US" dirty="0">
                <a:effectLst/>
              </a:rPr>
            </a:br>
            <a:endParaRPr lang="en-US" dirty="0"/>
          </a:p>
        </p:txBody>
      </p:sp>
      <p:sp>
        <p:nvSpPr>
          <p:cNvPr id="3" name="Content Placeholder 2"/>
          <p:cNvSpPr>
            <a:spLocks noGrp="1"/>
          </p:cNvSpPr>
          <p:nvPr>
            <p:ph idx="1"/>
          </p:nvPr>
        </p:nvSpPr>
        <p:spPr/>
        <p:txBody>
          <a:bodyPr/>
          <a:lstStyle/>
          <a:p>
            <a:endParaRPr lang="en-US" dirty="0"/>
          </a:p>
          <a:p>
            <a:endParaRPr lang="en-US" dirty="0"/>
          </a:p>
          <a:p>
            <a:r>
              <a:rPr lang="en-US" dirty="0"/>
              <a:t>Students who are in quarantine can complete all of their assignments through Schoology, (all students have been trained on Schoology). </a:t>
            </a:r>
          </a:p>
          <a:p>
            <a:r>
              <a:rPr lang="en-US" dirty="0"/>
              <a:t>Grade level teachers use Schoology to enter classroom assignments, monitor completed tasks and grade student work. </a:t>
            </a:r>
          </a:p>
          <a:p>
            <a:r>
              <a:rPr lang="en-US" dirty="0"/>
              <a:t>If an entire class, (and the teacher) have to quarantine, the teacher will provide her class instruction through Web Ex and assign work through Schoology. </a:t>
            </a:r>
          </a:p>
        </p:txBody>
      </p:sp>
    </p:spTree>
    <p:extLst>
      <p:ext uri="{BB962C8B-B14F-4D97-AF65-F5344CB8AC3E}">
        <p14:creationId xmlns:p14="http://schemas.microsoft.com/office/powerpoint/2010/main" val="334140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Will there always be so many students in the traditional learning classrooms? </a:t>
            </a:r>
            <a:br>
              <a:rPr lang="en-US" dirty="0">
                <a:effectLst/>
              </a:rPr>
            </a:br>
            <a:endParaRPr lang="en-US" dirty="0"/>
          </a:p>
        </p:txBody>
      </p:sp>
      <p:sp>
        <p:nvSpPr>
          <p:cNvPr id="3" name="Content Placeholder 2"/>
          <p:cNvSpPr>
            <a:spLocks noGrp="1"/>
          </p:cNvSpPr>
          <p:nvPr>
            <p:ph idx="1"/>
          </p:nvPr>
        </p:nvSpPr>
        <p:spPr/>
        <p:txBody>
          <a:bodyPr/>
          <a:lstStyle/>
          <a:p>
            <a:r>
              <a:rPr lang="en-US" dirty="0"/>
              <a:t>While it is advantageous to have smaller classroom sizes in order to social distance, our classroom ratios are currently within the acceptable range for 4</a:t>
            </a:r>
            <a:r>
              <a:rPr lang="en-US" baseline="30000" dirty="0"/>
              <a:t>th</a:t>
            </a:r>
            <a:r>
              <a:rPr lang="en-US" dirty="0"/>
              <a:t> and 5</a:t>
            </a:r>
            <a:r>
              <a:rPr lang="en-US" baseline="30000" dirty="0"/>
              <a:t>th</a:t>
            </a:r>
            <a:r>
              <a:rPr lang="en-US" dirty="0"/>
              <a:t> grades 27:1.</a:t>
            </a:r>
          </a:p>
          <a:p>
            <a:r>
              <a:rPr lang="en-US" dirty="0"/>
              <a:t>At this time, there is not a plan to add additional teachers to our staff. </a:t>
            </a:r>
          </a:p>
        </p:txBody>
      </p:sp>
    </p:spTree>
    <p:extLst>
      <p:ext uri="{BB962C8B-B14F-4D97-AF65-F5344CB8AC3E}">
        <p14:creationId xmlns:p14="http://schemas.microsoft.com/office/powerpoint/2010/main" val="410600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Why can’t students sing or play instruments during music? </a:t>
            </a:r>
            <a:br>
              <a:rPr lang="en-US" dirty="0">
                <a:effectLst/>
              </a:rPr>
            </a:br>
            <a:endParaRPr lang="en-US" dirty="0"/>
          </a:p>
        </p:txBody>
      </p:sp>
      <p:sp>
        <p:nvSpPr>
          <p:cNvPr id="3" name="Content Placeholder 2"/>
          <p:cNvSpPr>
            <a:spLocks noGrp="1"/>
          </p:cNvSpPr>
          <p:nvPr>
            <p:ph idx="1"/>
          </p:nvPr>
        </p:nvSpPr>
        <p:spPr/>
        <p:txBody>
          <a:bodyPr/>
          <a:lstStyle/>
          <a:p>
            <a:r>
              <a:rPr lang="en-US" dirty="0"/>
              <a:t>At the current time, we feel that it is best if students do not sing or play instruments due to the increased particles in the air when these things occur.  </a:t>
            </a:r>
          </a:p>
          <a:p>
            <a:r>
              <a:rPr lang="en-US" dirty="0"/>
              <a:t>We would like to limit the sharing of musical equipment between classes in order to limit possible contact exposure.  </a:t>
            </a:r>
          </a:p>
          <a:p>
            <a:r>
              <a:rPr lang="en-US" dirty="0"/>
              <a:t>We are hopeful that we can soon make changes to this practice because we all want to hear our children sing and gain experience with musical instruments. </a:t>
            </a:r>
          </a:p>
        </p:txBody>
      </p:sp>
    </p:spTree>
    <p:extLst>
      <p:ext uri="{BB962C8B-B14F-4D97-AF65-F5344CB8AC3E}">
        <p14:creationId xmlns:p14="http://schemas.microsoft.com/office/powerpoint/2010/main" val="4193525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What is the procedure if a child is potentially COVID positive?</a:t>
            </a:r>
            <a:br>
              <a:rPr lang="en-US" dirty="0">
                <a:effectLst/>
              </a:rPr>
            </a:br>
            <a:endParaRPr lang="en-US" dirty="0"/>
          </a:p>
        </p:txBody>
      </p:sp>
      <p:sp>
        <p:nvSpPr>
          <p:cNvPr id="3" name="Content Placeholder 2"/>
          <p:cNvSpPr>
            <a:spLocks noGrp="1"/>
          </p:cNvSpPr>
          <p:nvPr>
            <p:ph idx="1"/>
          </p:nvPr>
        </p:nvSpPr>
        <p:spPr/>
        <p:txBody>
          <a:bodyPr/>
          <a:lstStyle/>
          <a:p>
            <a:r>
              <a:rPr lang="en-US" dirty="0"/>
              <a:t>If a student is potentially COVID positive, that student is taken to the office, parents are called and asked to pick up the student. Parents are given additional instructions on what documentation is needed before the student may return. </a:t>
            </a:r>
          </a:p>
          <a:p>
            <a:r>
              <a:rPr lang="en-US" dirty="0"/>
              <a:t>If the student tests positive for COVID, the students that sit within 6 feet of the positive student must quarantine for 14 days. </a:t>
            </a:r>
          </a:p>
        </p:txBody>
      </p:sp>
    </p:spTree>
    <p:extLst>
      <p:ext uri="{BB962C8B-B14F-4D97-AF65-F5344CB8AC3E}">
        <p14:creationId xmlns:p14="http://schemas.microsoft.com/office/powerpoint/2010/main" val="2909913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Can a rapid test be required to cut down on wait time? </a:t>
            </a:r>
            <a:br>
              <a:rPr lang="en-US" dirty="0">
                <a:effectLst/>
              </a:rPr>
            </a:br>
            <a:endParaRPr lang="en-US" dirty="0"/>
          </a:p>
        </p:txBody>
      </p:sp>
      <p:sp>
        <p:nvSpPr>
          <p:cNvPr id="3" name="Content Placeholder 2"/>
          <p:cNvSpPr>
            <a:spLocks noGrp="1"/>
          </p:cNvSpPr>
          <p:nvPr>
            <p:ph idx="1"/>
          </p:nvPr>
        </p:nvSpPr>
        <p:spPr/>
        <p:txBody>
          <a:bodyPr/>
          <a:lstStyle/>
          <a:p>
            <a:r>
              <a:rPr lang="en-US" dirty="0"/>
              <a:t>The specific type of COVID test given by each doctors office is not specified in our return to school policy – only the note stating that there was a test conducted. </a:t>
            </a:r>
          </a:p>
        </p:txBody>
      </p:sp>
    </p:spTree>
    <p:extLst>
      <p:ext uri="{BB962C8B-B14F-4D97-AF65-F5344CB8AC3E}">
        <p14:creationId xmlns:p14="http://schemas.microsoft.com/office/powerpoint/2010/main" val="3279912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dirty="0"/>
            </a:br>
            <a:r>
              <a:rPr lang="en-US" dirty="0"/>
              <a:t>In the event we have to move to Remote Learning, will my child keep their same teacher? </a:t>
            </a:r>
            <a:br>
              <a:rPr lang="en-US" dirty="0">
                <a:effectLst/>
              </a:rPr>
            </a:br>
            <a:endParaRPr lang="en-US" dirty="0"/>
          </a:p>
        </p:txBody>
      </p:sp>
      <p:sp>
        <p:nvSpPr>
          <p:cNvPr id="3" name="Content Placeholder 2"/>
          <p:cNvSpPr>
            <a:spLocks noGrp="1"/>
          </p:cNvSpPr>
          <p:nvPr>
            <p:ph idx="1"/>
          </p:nvPr>
        </p:nvSpPr>
        <p:spPr/>
        <p:txBody>
          <a:bodyPr/>
          <a:lstStyle/>
          <a:p>
            <a:r>
              <a:rPr lang="en-US" dirty="0"/>
              <a:t>No, Remote Learning Teachers work only with those students who are at home and Traditional Learning Teachers work only with students in the building. </a:t>
            </a:r>
          </a:p>
          <a:p>
            <a:r>
              <a:rPr lang="en-US" dirty="0"/>
              <a:t>If an entire classroom, grade level or school has to quarantine then each homeroom would keep the same teacher. </a:t>
            </a:r>
          </a:p>
        </p:txBody>
      </p:sp>
    </p:spTree>
    <p:extLst>
      <p:ext uri="{BB962C8B-B14F-4D97-AF65-F5344CB8AC3E}">
        <p14:creationId xmlns:p14="http://schemas.microsoft.com/office/powerpoint/2010/main" val="35663065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549</Words>
  <Application>Microsoft Macintosh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YES Traditional Learning Parent Questions</vt:lpstr>
      <vt:lpstr>If we were to decide to go to Remote Learning, how would that work? </vt:lpstr>
      <vt:lpstr>  What will happen if a student, or an entire class, goes into quarantine?   Will they be able to make up their work? </vt:lpstr>
      <vt:lpstr> Will there always be so many students in the traditional learning classrooms?  </vt:lpstr>
      <vt:lpstr> Why can’t students sing or play instruments during music?  </vt:lpstr>
      <vt:lpstr> What is the procedure if a child is potentially COVID positive? </vt:lpstr>
      <vt:lpstr> Can a rapid test be required to cut down on wait time?  </vt:lpstr>
      <vt:lpstr> In the event we have to move to Remote Learning, will my child keep their same teacher?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Questions</dc:title>
  <dc:creator>Forster, Pete</dc:creator>
  <cp:lastModifiedBy>Forster, Pete</cp:lastModifiedBy>
  <cp:revision>5</cp:revision>
  <dcterms:created xsi:type="dcterms:W3CDTF">2020-08-24T21:24:04Z</dcterms:created>
  <dcterms:modified xsi:type="dcterms:W3CDTF">2020-08-25T01:54:42Z</dcterms:modified>
</cp:coreProperties>
</file>